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9" r:id="rId4"/>
    <p:sldId id="260" r:id="rId5"/>
    <p:sldId id="262" r:id="rId6"/>
    <p:sldId id="261" r:id="rId7"/>
    <p:sldId id="258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379" autoAdjust="0"/>
    <p:restoredTop sz="94660"/>
  </p:normalViewPr>
  <p:slideViewPr>
    <p:cSldViewPr>
      <p:cViewPr varScale="1">
        <p:scale>
          <a:sx n="74" d="100"/>
          <a:sy n="74" d="100"/>
        </p:scale>
        <p:origin x="-2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27313" y="1773238"/>
            <a:ext cx="6048375" cy="1109662"/>
          </a:xfrm>
          <a:effectLst/>
        </p:spPr>
        <p:txBody>
          <a:bodyPr/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27313" y="2705100"/>
            <a:ext cx="6048375" cy="696913"/>
          </a:xfrm>
        </p:spPr>
        <p:txBody>
          <a:bodyPr/>
          <a:lstStyle>
            <a:lvl1pPr marL="0" indent="0" algn="r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75488" y="404813"/>
            <a:ext cx="1889125" cy="6264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938" y="404813"/>
            <a:ext cx="5518150" cy="6264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4938" y="1411288"/>
            <a:ext cx="3703637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60975" y="1411288"/>
            <a:ext cx="3703638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404813"/>
            <a:ext cx="734377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135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4938" y="1411288"/>
            <a:ext cx="755967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Sharon%20Jimenez\My%20Documents\Standardized%20Test%20Success%20-%20FCAT.wmv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1939925"/>
            <a:ext cx="5472113" cy="792163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Tahoma" charset="0"/>
              </a:rPr>
              <a:t>Standardized Testing</a:t>
            </a:r>
            <a:endParaRPr lang="uk-UA" dirty="0">
              <a:solidFill>
                <a:schemeClr val="bg2">
                  <a:lumMod val="75000"/>
                </a:schemeClr>
              </a:solidFill>
              <a:latin typeface="Tahoma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76600" y="2759075"/>
            <a:ext cx="5472113" cy="38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By: Sharon, Missy, Kim, and Kelly</a:t>
            </a:r>
            <a:endParaRPr lang="uk-UA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effectLst/>
        </p:spPr>
        <p:txBody>
          <a:bodyPr/>
          <a:lstStyle/>
          <a:p>
            <a:endParaRPr lang="uk-UA" b="1" dirty="0">
              <a:solidFill>
                <a:schemeClr val="bg2">
                  <a:lumMod val="75000"/>
                </a:schemeClr>
              </a:solidFill>
              <a:latin typeface="Tahoma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 smtClean="0"/>
              <a:t>Trend in NAEP reading average scores for 9-, 13-, and 17-year-old students</a:t>
            </a:r>
            <a:endParaRPr lang="en-US" sz="1800" dirty="0"/>
          </a:p>
        </p:txBody>
      </p:sp>
      <p:pic>
        <p:nvPicPr>
          <p:cNvPr id="4" name="Picture 3" descr="graph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981200"/>
            <a:ext cx="7315200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5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6" name="Content Placeholder 55" descr="math graph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981200"/>
            <a:ext cx="7086600" cy="4648200"/>
          </a:xfrm>
        </p:spPr>
      </p:pic>
      <p:sp>
        <p:nvSpPr>
          <p:cNvPr id="57" name="Rectangle 56"/>
          <p:cNvSpPr/>
          <p:nvPr/>
        </p:nvSpPr>
        <p:spPr>
          <a:xfrm rot="10800000" flipV="1">
            <a:off x="2057400" y="1402750"/>
            <a:ext cx="655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Trend in NAEP mathematics average scores for 9-, 13-, and 17-year-old students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Standardized Test Success- FCAT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5" name="Standardized Test Success - FCAT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28800" y="1600200"/>
            <a:ext cx="63246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Standardized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Testing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solidFill>
                  <a:schemeClr val="bg2">
                    <a:lumMod val="75000"/>
                  </a:schemeClr>
                </a:solidFill>
              </a:rPr>
              <a:t>References</a:t>
            </a:r>
            <a:endParaRPr lang="en-US" sz="4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8">
      <a:dk1>
        <a:srgbClr val="4D4D4D"/>
      </a:dk1>
      <a:lt1>
        <a:srgbClr val="FFFFFF"/>
      </a:lt1>
      <a:dk2>
        <a:srgbClr val="4D4D4D"/>
      </a:dk2>
      <a:lt2>
        <a:srgbClr val="00246C"/>
      </a:lt2>
      <a:accent1>
        <a:srgbClr val="1C79DA"/>
      </a:accent1>
      <a:accent2>
        <a:srgbClr val="5DB9FF"/>
      </a:accent2>
      <a:accent3>
        <a:srgbClr val="FFFFFF"/>
      </a:accent3>
      <a:accent4>
        <a:srgbClr val="404040"/>
      </a:accent4>
      <a:accent5>
        <a:srgbClr val="ABBEEA"/>
      </a:accent5>
      <a:accent6>
        <a:srgbClr val="53A7E7"/>
      </a:accent6>
      <a:hlink>
        <a:srgbClr val="0766BD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2057D6"/>
        </a:lt2>
        <a:accent1>
          <a:srgbClr val="3D99F0"/>
        </a:accent1>
        <a:accent2>
          <a:srgbClr val="1280E4"/>
        </a:accent2>
        <a:accent3>
          <a:srgbClr val="FFFFFF"/>
        </a:accent3>
        <a:accent4>
          <a:srgbClr val="404040"/>
        </a:accent4>
        <a:accent5>
          <a:srgbClr val="AFCAF6"/>
        </a:accent5>
        <a:accent6>
          <a:srgbClr val="0F73CF"/>
        </a:accent6>
        <a:hlink>
          <a:srgbClr val="58AEF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519E"/>
        </a:lt2>
        <a:accent1>
          <a:srgbClr val="037AB9"/>
        </a:accent1>
        <a:accent2>
          <a:srgbClr val="019ACD"/>
        </a:accent2>
        <a:accent3>
          <a:srgbClr val="FFFFFF"/>
        </a:accent3>
        <a:accent4>
          <a:srgbClr val="404040"/>
        </a:accent4>
        <a:accent5>
          <a:srgbClr val="AABED9"/>
        </a:accent5>
        <a:accent6>
          <a:srgbClr val="018BBA"/>
        </a:accent6>
        <a:hlink>
          <a:srgbClr val="B0A6C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0A3384"/>
        </a:lt2>
        <a:accent1>
          <a:srgbClr val="3075D1"/>
        </a:accent1>
        <a:accent2>
          <a:srgbClr val="63B1FF"/>
        </a:accent2>
        <a:accent3>
          <a:srgbClr val="FFFFFF"/>
        </a:accent3>
        <a:accent4>
          <a:srgbClr val="404040"/>
        </a:accent4>
        <a:accent5>
          <a:srgbClr val="ADBDE5"/>
        </a:accent5>
        <a:accent6>
          <a:srgbClr val="59A0E7"/>
        </a:accent6>
        <a:hlink>
          <a:srgbClr val="4390E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4D4D4D"/>
        </a:dk2>
        <a:lt2>
          <a:srgbClr val="002B7A"/>
        </a:lt2>
        <a:accent1>
          <a:srgbClr val="50AAFF"/>
        </a:accent1>
        <a:accent2>
          <a:srgbClr val="5182BA"/>
        </a:accent2>
        <a:accent3>
          <a:srgbClr val="FFFFFF"/>
        </a:accent3>
        <a:accent4>
          <a:srgbClr val="404040"/>
        </a:accent4>
        <a:accent5>
          <a:srgbClr val="B3D2FF"/>
        </a:accent5>
        <a:accent6>
          <a:srgbClr val="4975A8"/>
        </a:accent6>
        <a:hlink>
          <a:srgbClr val="87C5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4D4D4D"/>
        </a:dk2>
        <a:lt2>
          <a:srgbClr val="00246D"/>
        </a:lt2>
        <a:accent1>
          <a:srgbClr val="225FB3"/>
        </a:accent1>
        <a:accent2>
          <a:srgbClr val="4EA8FF"/>
        </a:accent2>
        <a:accent3>
          <a:srgbClr val="FFFFFF"/>
        </a:accent3>
        <a:accent4>
          <a:srgbClr val="404040"/>
        </a:accent4>
        <a:accent5>
          <a:srgbClr val="ABB6D6"/>
        </a:accent5>
        <a:accent6>
          <a:srgbClr val="4698E7"/>
        </a:accent6>
        <a:hlink>
          <a:srgbClr val="61BF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4D4D4D"/>
        </a:dk2>
        <a:lt2>
          <a:srgbClr val="00236E"/>
        </a:lt2>
        <a:accent1>
          <a:srgbClr val="7399BE"/>
        </a:accent1>
        <a:accent2>
          <a:srgbClr val="4FA7FF"/>
        </a:accent2>
        <a:accent3>
          <a:srgbClr val="FFFFFF"/>
        </a:accent3>
        <a:accent4>
          <a:srgbClr val="404040"/>
        </a:accent4>
        <a:accent5>
          <a:srgbClr val="BCCADB"/>
        </a:accent5>
        <a:accent6>
          <a:srgbClr val="4797E7"/>
        </a:accent6>
        <a:hlink>
          <a:srgbClr val="D5E5F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4D4D4D"/>
        </a:dk2>
        <a:lt2>
          <a:srgbClr val="00246C"/>
        </a:lt2>
        <a:accent1>
          <a:srgbClr val="1C79DA"/>
        </a:accent1>
        <a:accent2>
          <a:srgbClr val="5DB9FF"/>
        </a:accent2>
        <a:accent3>
          <a:srgbClr val="FFFFFF"/>
        </a:accent3>
        <a:accent4>
          <a:srgbClr val="404040"/>
        </a:accent4>
        <a:accent5>
          <a:srgbClr val="ABBEEA"/>
        </a:accent5>
        <a:accent6>
          <a:srgbClr val="53A7E7"/>
        </a:accent6>
        <a:hlink>
          <a:srgbClr val="0766B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4D4D4D"/>
        </a:dk2>
        <a:lt2>
          <a:srgbClr val="002B7B"/>
        </a:lt2>
        <a:accent1>
          <a:srgbClr val="ED8400"/>
        </a:accent1>
        <a:accent2>
          <a:srgbClr val="50AAFF"/>
        </a:accent2>
        <a:accent3>
          <a:srgbClr val="FFFFFF"/>
        </a:accent3>
        <a:accent4>
          <a:srgbClr val="404040"/>
        </a:accent4>
        <a:accent5>
          <a:srgbClr val="F4C2AA"/>
        </a:accent5>
        <a:accent6>
          <a:srgbClr val="489AE7"/>
        </a:accent6>
        <a:hlink>
          <a:srgbClr val="F8BB5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4D4D4D"/>
        </a:dk2>
        <a:lt2>
          <a:srgbClr val="002363"/>
        </a:lt2>
        <a:accent1>
          <a:srgbClr val="196DC8"/>
        </a:accent1>
        <a:accent2>
          <a:srgbClr val="B9788B"/>
        </a:accent2>
        <a:accent3>
          <a:srgbClr val="FFFFFF"/>
        </a:accent3>
        <a:accent4>
          <a:srgbClr val="404040"/>
        </a:accent4>
        <a:accent5>
          <a:srgbClr val="ABBAE0"/>
        </a:accent5>
        <a:accent6>
          <a:srgbClr val="A76C7D"/>
        </a:accent6>
        <a:hlink>
          <a:srgbClr val="D2AD3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4D4D4D"/>
        </a:dk2>
        <a:lt2>
          <a:srgbClr val="002874"/>
        </a:lt2>
        <a:accent1>
          <a:srgbClr val="4CA6FF"/>
        </a:accent1>
        <a:accent2>
          <a:srgbClr val="61A9FA"/>
        </a:accent2>
        <a:accent3>
          <a:srgbClr val="FFFFFF"/>
        </a:accent3>
        <a:accent4>
          <a:srgbClr val="404040"/>
        </a:accent4>
        <a:accent5>
          <a:srgbClr val="B2D0FF"/>
        </a:accent5>
        <a:accent6>
          <a:srgbClr val="5799E3"/>
        </a:accent6>
        <a:hlink>
          <a:srgbClr val="06BD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4D4D4D"/>
        </a:dk1>
        <a:lt1>
          <a:srgbClr val="FFFFFF"/>
        </a:lt1>
        <a:dk2>
          <a:srgbClr val="4D4D4D"/>
        </a:dk2>
        <a:lt2>
          <a:srgbClr val="002874"/>
        </a:lt2>
        <a:accent1>
          <a:srgbClr val="2D96FF"/>
        </a:accent1>
        <a:accent2>
          <a:srgbClr val="61A9FA"/>
        </a:accent2>
        <a:accent3>
          <a:srgbClr val="FFFFFF"/>
        </a:accent3>
        <a:accent4>
          <a:srgbClr val="404040"/>
        </a:accent4>
        <a:accent5>
          <a:srgbClr val="ADC9FF"/>
        </a:accent5>
        <a:accent6>
          <a:srgbClr val="5799E3"/>
        </a:accent6>
        <a:hlink>
          <a:srgbClr val="06BD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67</TotalTime>
  <Words>47</Words>
  <Application>Microsoft PowerPoint</Application>
  <PresentationFormat>On-screen Show (4:3)</PresentationFormat>
  <Paragraphs>7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template</vt:lpstr>
      <vt:lpstr>Standardized Testing</vt:lpstr>
      <vt:lpstr>Slide 2</vt:lpstr>
      <vt:lpstr>Slide 3</vt:lpstr>
      <vt:lpstr>Standardized Test Success- FCAT</vt:lpstr>
      <vt:lpstr>Standardized Testing</vt:lpstr>
      <vt:lpstr>Slide 6</vt:lpstr>
      <vt:lpstr>References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Standardized Testing</dc:title>
  <dc:creator> </dc:creator>
  <cp:lastModifiedBy> </cp:lastModifiedBy>
  <cp:revision>8</cp:revision>
  <dcterms:created xsi:type="dcterms:W3CDTF">2009-09-07T05:14:27Z</dcterms:created>
  <dcterms:modified xsi:type="dcterms:W3CDTF">2009-09-08T01:49:50Z</dcterms:modified>
</cp:coreProperties>
</file>